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90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1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0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8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70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84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0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1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0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3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5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289560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LOCATION</a:t>
            </a:r>
            <a:endParaRPr lang="en-US" sz="4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DATE</a:t>
            </a:r>
            <a:endParaRPr lang="en-US" sz="3600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4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52400"/>
            <a:ext cx="6324600" cy="1143000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67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F0F1D2E503E34688F54F74AD18CAD6" ma:contentTypeVersion="2" ma:contentTypeDescription="Create a new document." ma:contentTypeScope="" ma:versionID="1f34cb9f2f1bb2f112ead35bd253318e">
  <xsd:schema xmlns:xsd="http://www.w3.org/2001/XMLSchema" xmlns:xs="http://www.w3.org/2001/XMLSchema" xmlns:p="http://schemas.microsoft.com/office/2006/metadata/properties" xmlns:ns2="de3430d3-08f9-4c15-8e1c-1d713cc7d147" targetNamespace="http://schemas.microsoft.com/office/2006/metadata/properties" ma:root="true" ma:fieldsID="60f3703488930c48177da6319d8069cb" ns2:_="">
    <xsd:import namespace="de3430d3-08f9-4c15-8e1c-1d713cc7d1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430d3-08f9-4c15-8e1c-1d713cc7d1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C09D96-9CF2-4882-A7BF-C256D1EAD187}"/>
</file>

<file path=customXml/itemProps2.xml><?xml version="1.0" encoding="utf-8"?>
<ds:datastoreItem xmlns:ds="http://schemas.openxmlformats.org/officeDocument/2006/customXml" ds:itemID="{A028A447-B206-485B-8898-100BC6A00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76AA6A-B4EB-4EEA-ACF1-2F265A00CC39}">
  <ds:schemaRefs>
    <ds:schemaRef ds:uri="http://purl.org/dc/terms/"/>
    <ds:schemaRef ds:uri="b3ace82f-d3aa-4d70-8129-7d25be2516cc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PowerPoint Presentation</vt:lpstr>
      <vt:lpstr>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jshea</dc:creator>
  <cp:lastModifiedBy>Ben Lussier</cp:lastModifiedBy>
  <cp:revision>6</cp:revision>
  <dcterms:created xsi:type="dcterms:W3CDTF">2015-05-18T13:42:16Z</dcterms:created>
  <dcterms:modified xsi:type="dcterms:W3CDTF">2017-07-14T01:43:14Z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91AFAD8E-AA9A-4D4B-B30B-20F5C2D18444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0x01010091F0F1D2E503E34688F54F74AD18CAD6</vt:lpwstr>
  </property>
</Properties>
</file>