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9144000" cy="5143500" type="screen16x9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8" d="100"/>
          <a:sy n="208" d="100"/>
        </p:scale>
        <p:origin x="440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1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0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5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48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70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84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01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1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0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3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5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104B-6A8B-4752-BB38-6D166BE0D08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C58F3-AF62-4D00-ABD0-F15E1CBDB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2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4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2767132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LOCATION</a:t>
            </a:r>
            <a:endParaRPr lang="en-US" sz="48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DATE</a:t>
            </a:r>
            <a:endParaRPr lang="en-US" sz="3600" dirty="0">
              <a:solidFill>
                <a:schemeClr val="bg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549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14300"/>
            <a:ext cx="7086600" cy="8572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0679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F0F1D2E503E34688F54F74AD18CAD6" ma:contentTypeVersion="2" ma:contentTypeDescription="Create a new document." ma:contentTypeScope="" ma:versionID="1f34cb9f2f1bb2f112ead35bd253318e">
  <xsd:schema xmlns:xsd="http://www.w3.org/2001/XMLSchema" xmlns:xs="http://www.w3.org/2001/XMLSchema" xmlns:p="http://schemas.microsoft.com/office/2006/metadata/properties" xmlns:ns2="de3430d3-08f9-4c15-8e1c-1d713cc7d147" targetNamespace="http://schemas.microsoft.com/office/2006/metadata/properties" ma:root="true" ma:fieldsID="60f3703488930c48177da6319d8069cb" ns2:_="">
    <xsd:import namespace="de3430d3-08f9-4c15-8e1c-1d713cc7d1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3430d3-08f9-4c15-8e1c-1d713cc7d1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60EA2A-6EB9-4908-BAE6-82C2F5626771}"/>
</file>

<file path=customXml/itemProps2.xml><?xml version="1.0" encoding="utf-8"?>
<ds:datastoreItem xmlns:ds="http://schemas.openxmlformats.org/officeDocument/2006/customXml" ds:itemID="{A028A447-B206-485B-8898-100BC6A00A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76AA6A-B4EB-4EEA-ACF1-2F265A00CC39}">
  <ds:schemaRefs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b3ace82f-d3aa-4d70-8129-7d25be251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</Words>
  <Application>Microsoft Office PowerPoint</Application>
  <PresentationFormat>On-screen Show (16:9)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PowerPoint Presentation</vt:lpstr>
      <vt:lpstr>TITLE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jshea</dc:creator>
  <cp:lastModifiedBy>Ben Lussier</cp:lastModifiedBy>
  <cp:revision>7</cp:revision>
  <dcterms:created xsi:type="dcterms:W3CDTF">2015-05-18T13:42:16Z</dcterms:created>
  <dcterms:modified xsi:type="dcterms:W3CDTF">2017-07-14T01:44:08Z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91AFAD8E-AA9A-4D4B-B30B-20F5C2D18444</vt:lpwstr>
  </property>
  <property fmtid="{D5CDD505-2E9C-101B-9397-08002B2CF9AE}" pid="3" name="ArticulatePath">
    <vt:lpwstr>Presentation1</vt:lpwstr>
  </property>
  <property fmtid="{D5CDD505-2E9C-101B-9397-08002B2CF9AE}" pid="4" name="ContentTypeId">
    <vt:lpwstr>0x01010091F0F1D2E503E34688F54F74AD18CAD6</vt:lpwstr>
  </property>
</Properties>
</file>